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38" r:id="rId2"/>
    <p:sldId id="636" r:id="rId3"/>
    <p:sldId id="637" r:id="rId4"/>
    <p:sldId id="638" r:id="rId5"/>
    <p:sldId id="639" r:id="rId6"/>
    <p:sldId id="640" r:id="rId7"/>
    <p:sldId id="596" r:id="rId8"/>
    <p:sldId id="603" r:id="rId9"/>
    <p:sldId id="693" r:id="rId10"/>
    <p:sldId id="595" r:id="rId11"/>
    <p:sldId id="646" r:id="rId12"/>
    <p:sldId id="641" r:id="rId13"/>
    <p:sldId id="642" r:id="rId14"/>
    <p:sldId id="643" r:id="rId15"/>
    <p:sldId id="644" r:id="rId16"/>
    <p:sldId id="645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1F"/>
    <a:srgbClr val="A6A6A6"/>
    <a:srgbClr val="BF9500"/>
    <a:srgbClr val="F4F4F4"/>
    <a:srgbClr val="E9E9E9"/>
    <a:srgbClr val="FFCE00"/>
    <a:srgbClr val="B08D00"/>
    <a:srgbClr val="FFF6C5"/>
    <a:srgbClr val="00A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057" autoAdjust="0"/>
    <p:restoredTop sz="86576"/>
  </p:normalViewPr>
  <p:slideViewPr>
    <p:cSldViewPr snapToGrid="0" snapToObjects="1">
      <p:cViewPr varScale="1">
        <p:scale>
          <a:sx n="157" d="100"/>
          <a:sy n="157" d="100"/>
        </p:scale>
        <p:origin x="116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6837C-48DC-C64B-B08B-47136A9B6193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90CFA-B9CF-6641-A491-6DBF855F4ECB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768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3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43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 smtClean="0"/>
              <a:t>Opis szablonu W34 V2.4 bo mi się </a:t>
            </a:r>
            <a:r>
              <a:rPr lang="pl-PL" smtClean="0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 smtClean="0"/>
              <a:t>Tu będę sobie opisywał na czym polega ten szablon</a:t>
            </a:r>
          </a:p>
          <a:p>
            <a:pPr lvl="1"/>
            <a:r>
              <a:rPr lang="pl-PL" dirty="0" smtClean="0"/>
              <a:t>Powstał we wrześniu 2019, przy okazji wykładu „Inwestycje które nie spłoną” i wykładu „nadzieja ucznia Jezusa”. Wersja 2.4 jest pierwsza </a:t>
            </a:r>
            <a:r>
              <a:rPr lang="mr-IN" dirty="0" smtClean="0"/>
              <a:t>–</a:t>
            </a:r>
            <a:r>
              <a:rPr lang="pl-PL" dirty="0" smtClean="0"/>
              <a:t> ma ustalone jakoś kolory.</a:t>
            </a:r>
          </a:p>
          <a:p>
            <a:pPr lvl="1"/>
            <a:r>
              <a:rPr lang="pl-PL" dirty="0" smtClean="0"/>
              <a:t>Warto by tu wstawić szablony jakie miałem w prezentacjach 3S-owych.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144000" tIns="144000" rIns="144000" bIns="144000" rtlCol="0">
            <a:normAutofit/>
          </a:bodyPr>
          <a:lstStyle>
            <a:lvl1pPr marL="0" indent="-228600">
              <a:buNone/>
              <a:defRPr lang="pl-PL" sz="2000">
                <a:solidFill>
                  <a:schemeClr val="tx1"/>
                </a:solidFill>
              </a:defRPr>
            </a:lvl1pPr>
            <a:lvl2pPr marL="0" indent="-228600">
              <a:buNone/>
              <a:defRPr lang="pl-PL" sz="2000">
                <a:solidFill>
                  <a:schemeClr val="tx1"/>
                </a:solidFill>
              </a:defRPr>
            </a:lvl2pPr>
            <a:lvl3pPr marL="0" indent="-228600">
              <a:buNone/>
              <a:defRPr lang="pl-PL" sz="2000">
                <a:solidFill>
                  <a:schemeClr val="tx1"/>
                </a:solidFill>
              </a:defRPr>
            </a:lvl3pPr>
            <a:lvl4pPr marL="0" indent="-228600">
              <a:buNone/>
              <a:defRPr lang="pl-PL" sz="2000">
                <a:solidFill>
                  <a:schemeClr val="tx1"/>
                </a:solidFill>
              </a:defRPr>
            </a:lvl4pPr>
            <a:lvl5pPr marL="0" indent="-228600">
              <a:buNone/>
              <a:defRPr lang="pl-PL" sz="2000">
                <a:solidFill>
                  <a:schemeClr val="tx1"/>
                </a:solidFill>
              </a:defRPr>
            </a:lvl5pPr>
          </a:lstStyle>
          <a:p>
            <a:pPr marL="0" lvl="0" indent="0"/>
            <a:r>
              <a:rPr lang="pl-PL" dirty="0"/>
              <a:t>Kliknij, aby edytować style wzorca tekstu</a:t>
            </a:r>
          </a:p>
          <a:p>
            <a:pPr marL="457200" lvl="1" indent="0"/>
            <a:r>
              <a:rPr lang="pl-PL" dirty="0"/>
              <a:t>Drugi poziom</a:t>
            </a:r>
          </a:p>
          <a:p>
            <a:pPr marL="914400" lvl="2" indent="0"/>
            <a:r>
              <a:rPr lang="pl-PL" dirty="0"/>
              <a:t>Trzeci poziom</a:t>
            </a:r>
          </a:p>
          <a:p>
            <a:pPr marL="1371600" lvl="3" indent="0"/>
            <a:r>
              <a:rPr lang="pl-PL" dirty="0"/>
              <a:t>Czwarty poziom</a:t>
            </a:r>
          </a:p>
          <a:p>
            <a:pPr marL="1828800" lvl="4" indent="0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71" r:id="rId5"/>
    <p:sldLayoutId id="2147483654" r:id="rId6"/>
    <p:sldLayoutId id="2147483655" r:id="rId7"/>
    <p:sldLayoutId id="2147483667" r:id="rId8"/>
    <p:sldLayoutId id="2147483664" r:id="rId9"/>
    <p:sldLayoutId id="2147483662" r:id="rId10"/>
    <p:sldLayoutId id="2147483665" r:id="rId11"/>
    <p:sldLayoutId id="2147483666" r:id="rId12"/>
    <p:sldLayoutId id="2147483660" r:id="rId13"/>
    <p:sldLayoutId id="2147483661" r:id="rId14"/>
    <p:sldLayoutId id="2147483657" r:id="rId15"/>
    <p:sldLayoutId id="2147483663" r:id="rId16"/>
    <p:sldLayoutId id="2147483652" r:id="rId17"/>
    <p:sldLayoutId id="2147483653" r:id="rId18"/>
    <p:sldLayoutId id="2147483656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wojtek@pp.org.p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Nadzieja ucznia </a:t>
            </a:r>
            <a:r>
              <a:rPr lang="pl-PL" dirty="0" smtClean="0"/>
              <a:t>Jezusa, </a:t>
            </a:r>
            <a:br>
              <a:rPr lang="pl-PL" dirty="0" smtClean="0"/>
            </a:br>
            <a:r>
              <a:rPr lang="pl-PL" dirty="0" smtClean="0"/>
              <a:t>czyli </a:t>
            </a:r>
            <a:br>
              <a:rPr lang="pl-PL" dirty="0" smtClean="0"/>
            </a:br>
            <a:r>
              <a:rPr lang="pl-PL" dirty="0" smtClean="0"/>
              <a:t>co będzie ze mną po śmierci?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S.D.P - Spotkania dla przedsiębiorców,</a:t>
            </a:r>
          </a:p>
          <a:p>
            <a:r>
              <a:rPr lang="pl-PL" dirty="0" smtClean="0"/>
              <a:t>Gliwice, 30 marca 2020 roku, wideokonferencja via ZOOM + YouTube (kanał S.D.P)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Wojciech Apel, 601 42 50 19, </a:t>
            </a:r>
            <a:r>
              <a:rPr lang="pl-PL" dirty="0" err="1" smtClean="0"/>
              <a:t>wojtek@pp.org.pl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91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295814" y="538190"/>
            <a:ext cx="9417482" cy="946315"/>
          </a:xfrm>
        </p:spPr>
        <p:txBody>
          <a:bodyPr>
            <a:normAutofit fontScale="90000"/>
          </a:bodyPr>
          <a:lstStyle/>
          <a:p>
            <a:r>
              <a:rPr lang="pl-PL" altLang="pl-PL" b="1" dirty="0">
                <a:solidFill>
                  <a:srgbClr val="FF0000"/>
                </a:solidFill>
              </a:rPr>
              <a:t>Kolory z pliku 2019-10-12 nadzieja 2.4 do pracy </a:t>
            </a:r>
            <a:br>
              <a:rPr lang="pl-PL" altLang="pl-PL" b="1" dirty="0">
                <a:solidFill>
                  <a:srgbClr val="FF0000"/>
                </a:solidFill>
              </a:rPr>
            </a:br>
            <a:r>
              <a:rPr lang="pl-PL" altLang="pl-PL" b="1" dirty="0">
                <a:solidFill>
                  <a:srgbClr val="FF0000"/>
                </a:solidFill>
              </a:rPr>
              <a:t>Wszystkie obiekty do zachowania !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417017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będzie ze mną po śmierci?</a:t>
            </a:r>
            <a:br>
              <a:rPr lang="pl-PL" dirty="0" smtClean="0"/>
            </a:br>
            <a:r>
              <a:rPr lang="pl-PL" dirty="0" smtClean="0"/>
              <a:t>Nadzieja ucznia Jezusa.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luty, lipiec, wrzesień, październik 2019</a:t>
            </a:r>
          </a:p>
          <a:p>
            <a:r>
              <a:rPr lang="pl-PL" dirty="0" smtClean="0"/>
              <a:t>Praca nad zajęciami S.D.P w dniu 23 marca 2020</a:t>
            </a:r>
          </a:p>
          <a:p>
            <a:r>
              <a:rPr lang="pl-PL" dirty="0" smtClean="0"/>
              <a:t>Wersja 2.4 </a:t>
            </a:r>
            <a:r>
              <a:rPr lang="mr-IN" dirty="0" smtClean="0"/>
              <a:t>–</a:t>
            </a:r>
            <a:r>
              <a:rPr lang="pl-PL" dirty="0" smtClean="0"/>
              <a:t> nowy szablon i treść uzgodniona z Inwestycjami</a:t>
            </a:r>
          </a:p>
          <a:p>
            <a:r>
              <a:rPr lang="pl-PL" dirty="0" smtClean="0"/>
              <a:t>Wersja ciągle robocza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wojtek@pp.org.pl</a:t>
            </a:r>
            <a:endParaRPr lang="pl-PL" dirty="0" smtClean="0"/>
          </a:p>
        </p:txBody>
      </p:sp>
      <p:sp>
        <p:nvSpPr>
          <p:cNvPr id="3" name="PoleTekstowe 2"/>
          <p:cNvSpPr txBox="1"/>
          <p:nvPr/>
        </p:nvSpPr>
        <p:spPr>
          <a:xfrm>
            <a:off x="473529" y="5892455"/>
            <a:ext cx="3184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rgbClr val="C00000"/>
                </a:solidFill>
              </a:rPr>
              <a:t>ToDo</a:t>
            </a:r>
            <a:r>
              <a:rPr lang="pl-PL" dirty="0">
                <a:solidFill>
                  <a:srgbClr val="C00000"/>
                </a:solidFill>
              </a:rPr>
              <a:t>: </a:t>
            </a:r>
            <a:endParaRPr lang="pl-PL" dirty="0" smtClean="0">
              <a:solidFill>
                <a:srgbClr val="C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l-PL" dirty="0" smtClean="0">
                <a:solidFill>
                  <a:srgbClr val="C00000"/>
                </a:solidFill>
              </a:rPr>
              <a:t>Wstawić </a:t>
            </a:r>
            <a:r>
              <a:rPr lang="pl-PL" dirty="0">
                <a:solidFill>
                  <a:srgbClr val="C00000"/>
                </a:solidFill>
              </a:rPr>
              <a:t>obrazki do _</a:t>
            </a:r>
            <a:r>
              <a:rPr lang="pl-PL" dirty="0" smtClean="0">
                <a:solidFill>
                  <a:srgbClr val="C00000"/>
                </a:solidFill>
              </a:rPr>
              <a:t>FIKI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S.D.P - 23 marca 2020 – będzie </a:t>
            </a:r>
            <a:r>
              <a:rPr lang="pl-PL" dirty="0" err="1" smtClean="0"/>
              <a:t>telewykład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Kto będzie</a:t>
            </a:r>
          </a:p>
          <a:p>
            <a:pPr lvl="1"/>
            <a:r>
              <a:rPr lang="pl-PL" dirty="0" smtClean="0"/>
              <a:t>Wierzący co niewiedzą</a:t>
            </a:r>
          </a:p>
          <a:p>
            <a:pPr lvl="1"/>
            <a:r>
              <a:rPr lang="pl-PL" dirty="0" smtClean="0"/>
              <a:t>Niewierzący ? Może</a:t>
            </a:r>
          </a:p>
          <a:p>
            <a:pPr lvl="2"/>
            <a:r>
              <a:rPr lang="pl-PL" dirty="0" smtClean="0"/>
              <a:t>Zaprosić:</a:t>
            </a:r>
          </a:p>
          <a:p>
            <a:pPr lvl="2"/>
            <a:r>
              <a:rPr lang="pl-PL" dirty="0" smtClean="0"/>
              <a:t>P. Danusia  </a:t>
            </a:r>
            <a:r>
              <a:rPr lang="pl-PL" dirty="0" smtClean="0"/>
              <a:t>z </a:t>
            </a:r>
            <a:r>
              <a:rPr lang="pl-PL" dirty="0" smtClean="0"/>
              <a:t>X</a:t>
            </a:r>
            <a:endParaRPr lang="pl-PL" dirty="0" smtClean="0"/>
          </a:p>
          <a:p>
            <a:pPr lvl="2"/>
            <a:r>
              <a:rPr lang="pl-PL" dirty="0" smtClean="0"/>
              <a:t>P. Justyna z </a:t>
            </a:r>
            <a:r>
              <a:rPr lang="pl-PL" dirty="0" err="1" smtClean="0"/>
              <a:t>Rybniak</a:t>
            </a:r>
            <a:endParaRPr lang="pl-PL" dirty="0" smtClean="0"/>
          </a:p>
          <a:p>
            <a:pPr lvl="2"/>
            <a:r>
              <a:rPr lang="mr-IN" dirty="0" smtClean="0"/>
              <a:t>…</a:t>
            </a:r>
            <a:r>
              <a:rPr lang="pl-PL" dirty="0" smtClean="0"/>
              <a:t>.. </a:t>
            </a:r>
          </a:p>
          <a:p>
            <a:r>
              <a:rPr lang="pl-PL" dirty="0" smtClean="0"/>
              <a:t>Cele:</a:t>
            </a:r>
          </a:p>
          <a:p>
            <a:pPr lvl="1"/>
            <a:r>
              <a:rPr lang="pl-PL" dirty="0" smtClean="0"/>
              <a:t>Uczniowie mają się czuć zachęceni</a:t>
            </a:r>
          </a:p>
          <a:p>
            <a:pPr lvl="2"/>
            <a:r>
              <a:rPr lang="pl-PL" dirty="0" smtClean="0"/>
              <a:t>Nadzieja</a:t>
            </a:r>
          </a:p>
          <a:p>
            <a:pPr lvl="2"/>
            <a:r>
              <a:rPr lang="pl-PL" dirty="0" smtClean="0"/>
              <a:t>Pewność</a:t>
            </a:r>
          </a:p>
          <a:p>
            <a:pPr lvl="2"/>
            <a:r>
              <a:rPr lang="pl-PL" dirty="0" smtClean="0"/>
              <a:t>Motywacja</a:t>
            </a:r>
          </a:p>
          <a:p>
            <a:pPr lvl="1"/>
            <a:r>
              <a:rPr lang="pl-PL" dirty="0" smtClean="0"/>
              <a:t>Niewierzący mają zachcieć decyzji, być zachęceni</a:t>
            </a:r>
          </a:p>
          <a:p>
            <a:r>
              <a:rPr lang="pl-PL" dirty="0" smtClean="0"/>
              <a:t>Plan – (przenoszę do Worda i tam rozwijam)</a:t>
            </a:r>
          </a:p>
          <a:p>
            <a:pPr lvl="1"/>
            <a:r>
              <a:rPr lang="pl-PL" dirty="0" smtClean="0"/>
              <a:t>Słowa: czas, nadzieja, osoba, życie – ale czy uda się je zdefiniować?</a:t>
            </a:r>
          </a:p>
          <a:p>
            <a:pPr lvl="1"/>
            <a:r>
              <a:rPr lang="pl-PL" dirty="0" smtClean="0"/>
              <a:t>Oś czasu</a:t>
            </a:r>
          </a:p>
          <a:p>
            <a:pPr lvl="2"/>
            <a:r>
              <a:rPr lang="pl-PL" dirty="0" smtClean="0"/>
              <a:t>Sposób prezentacji wydarzeń</a:t>
            </a:r>
          </a:p>
          <a:p>
            <a:pPr lvl="2"/>
            <a:r>
              <a:rPr lang="pl-PL" dirty="0" smtClean="0"/>
              <a:t>Moja oś czasu</a:t>
            </a:r>
          </a:p>
          <a:p>
            <a:pPr lvl="2"/>
            <a:r>
              <a:rPr lang="pl-PL" dirty="0" smtClean="0"/>
              <a:t>Ja i </a:t>
            </a:r>
            <a:r>
              <a:rPr lang="pl-PL" dirty="0" err="1" smtClean="0"/>
              <a:t>metahistoria</a:t>
            </a:r>
            <a:endParaRPr lang="pl-PL" dirty="0" smtClean="0"/>
          </a:p>
          <a:p>
            <a:pPr lvl="1"/>
            <a:r>
              <a:rPr lang="pl-PL" dirty="0" smtClean="0"/>
              <a:t>Religia – ułuda – wstawić logo religii różnych - ekumenizm</a:t>
            </a:r>
          </a:p>
          <a:p>
            <a:pPr lvl="1"/>
            <a:r>
              <a:rPr lang="pl-PL" dirty="0" smtClean="0"/>
              <a:t>Dobra nowina od Boga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„Inwestowanie w wieczność” - plan na wystąpienie misyjne u Olka 9 września 2019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Historia</a:t>
            </a:r>
          </a:p>
          <a:p>
            <a:pPr lvl="1"/>
            <a:r>
              <a:rPr lang="pl-PL" dirty="0" smtClean="0"/>
              <a:t>Inwestowałem</a:t>
            </a:r>
            <a:r>
              <a:rPr lang="mr-IN" dirty="0" smtClean="0"/>
              <a:t>……</a:t>
            </a:r>
            <a:r>
              <a:rPr lang="pl-PL" dirty="0" smtClean="0"/>
              <a:t> pik-net, 3S, SGT, </a:t>
            </a:r>
            <a:r>
              <a:rPr lang="pl-PL" dirty="0" err="1" smtClean="0"/>
              <a:t>Triggo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</a:p>
          <a:p>
            <a:r>
              <a:rPr lang="pl-PL" dirty="0" smtClean="0"/>
              <a:t>Co dalej</a:t>
            </a:r>
          </a:p>
          <a:p>
            <a:pPr lvl="1"/>
            <a:r>
              <a:rPr lang="pl-PL" dirty="0" smtClean="0"/>
              <a:t>Kto chce więcej </a:t>
            </a:r>
            <a:r>
              <a:rPr lang="mr-IN" dirty="0" smtClean="0"/>
              <a:t>…</a:t>
            </a:r>
            <a:r>
              <a:rPr lang="pl-PL" dirty="0" smtClean="0"/>
              <a:t>.. </a:t>
            </a:r>
          </a:p>
          <a:p>
            <a:pPr lvl="1"/>
            <a:r>
              <a:rPr lang="pl-PL" dirty="0" smtClean="0"/>
              <a:t>Kto chce bardziej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err="1" smtClean="0"/>
              <a:t>uczniostwo</a:t>
            </a:r>
            <a:r>
              <a:rPr lang="pl-PL" dirty="0" smtClean="0"/>
              <a:t>.</a:t>
            </a:r>
          </a:p>
          <a:p>
            <a:pPr lvl="1"/>
            <a:endParaRPr lang="pl-PL" dirty="0"/>
          </a:p>
          <a:p>
            <a:r>
              <a:rPr lang="pl-PL" dirty="0" smtClean="0"/>
              <a:t>Plan</a:t>
            </a:r>
          </a:p>
          <a:p>
            <a:pPr lvl="1"/>
            <a:r>
              <a:rPr lang="pl-PL" dirty="0" smtClean="0"/>
              <a:t>Moja historia</a:t>
            </a:r>
          </a:p>
          <a:p>
            <a:pPr lvl="1"/>
            <a:r>
              <a:rPr lang="pl-PL" dirty="0" err="1" smtClean="0"/>
              <a:t>Defincja</a:t>
            </a:r>
            <a:r>
              <a:rPr lang="pl-PL" dirty="0" smtClean="0"/>
              <a:t> </a:t>
            </a:r>
            <a:r>
              <a:rPr lang="pl-PL" dirty="0" smtClean="0"/>
              <a:t>inwestowania</a:t>
            </a:r>
          </a:p>
          <a:p>
            <a:pPr lvl="1"/>
            <a:r>
              <a:rPr lang="pl-PL" dirty="0" smtClean="0"/>
              <a:t>Inwestowanie w wieczność </a:t>
            </a:r>
            <a:r>
              <a:rPr lang="mr-IN" dirty="0" smtClean="0"/>
              <a:t>–</a:t>
            </a:r>
            <a:r>
              <a:rPr lang="pl-PL" dirty="0" smtClean="0"/>
              <a:t> cz. #1</a:t>
            </a:r>
          </a:p>
          <a:p>
            <a:pPr lvl="1"/>
            <a:r>
              <a:rPr lang="pl-PL" dirty="0" smtClean="0"/>
              <a:t>Problem końca systemu</a:t>
            </a:r>
          </a:p>
          <a:p>
            <a:pPr lvl="1"/>
            <a:r>
              <a:rPr lang="pl-PL" dirty="0" smtClean="0"/>
              <a:t>Inwestowanie w wieczność </a:t>
            </a:r>
            <a:r>
              <a:rPr lang="mr-IN" dirty="0" smtClean="0"/>
              <a:t>–</a:t>
            </a:r>
            <a:r>
              <a:rPr lang="pl-PL" dirty="0" smtClean="0"/>
              <a:t> cz. #2 </a:t>
            </a:r>
            <a:r>
              <a:rPr lang="mr-IN" dirty="0" smtClean="0"/>
              <a:t>–</a:t>
            </a:r>
            <a:r>
              <a:rPr lang="pl-PL" dirty="0" smtClean="0"/>
              <a:t> Twój skarb w niebie sobie gromadź</a:t>
            </a:r>
          </a:p>
          <a:p>
            <a:pPr lvl="1"/>
            <a:r>
              <a:rPr lang="pl-PL" dirty="0" smtClean="0"/>
              <a:t>Inwestowanie  w wieczność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err="1" smtClean="0"/>
              <a:t>cz</a:t>
            </a:r>
            <a:r>
              <a:rPr lang="pl-PL" dirty="0" smtClean="0"/>
              <a:t> 3 </a:t>
            </a:r>
            <a:r>
              <a:rPr lang="mr-IN" dirty="0" smtClean="0"/>
              <a:t>–</a:t>
            </a:r>
            <a:r>
              <a:rPr lang="pl-PL" dirty="0" smtClean="0"/>
              <a:t> eliminacja obu </a:t>
            </a:r>
            <a:r>
              <a:rPr lang="pl-PL" dirty="0" err="1" smtClean="0"/>
              <a:t>ryzyk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Zaproszenia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6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„Inwestycje które nie spłoną” - plan </a:t>
            </a:r>
            <a:r>
              <a:rPr lang="pl-PL" dirty="0" smtClean="0"/>
              <a:t>wystąpienia z 2019 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907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Moja historia inwestowania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Definicja inwestycji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1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Eschatologia, czyli biblijne wyjaśnienie końca </a:t>
            </a:r>
            <a:r>
              <a:rPr lang="pl-PL" dirty="0"/>
              <a:t>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2, skarb </a:t>
            </a:r>
            <a:r>
              <a:rPr lang="pl-PL" dirty="0"/>
              <a:t>w niebie sobie </a:t>
            </a:r>
            <a:r>
              <a:rPr lang="pl-PL" dirty="0" smtClean="0"/>
              <a:t>gromadź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Inwestowanie  </a:t>
            </a:r>
            <a:r>
              <a:rPr lang="pl-PL" dirty="0"/>
              <a:t>w wieczność </a:t>
            </a:r>
            <a:r>
              <a:rPr lang="mr-IN" dirty="0"/>
              <a:t>–</a:t>
            </a:r>
            <a:r>
              <a:rPr lang="pl-PL" dirty="0"/>
              <a:t> </a:t>
            </a:r>
            <a:r>
              <a:rPr lang="pl-PL" dirty="0" smtClean="0"/>
              <a:t>cz. #3, eliminacja </a:t>
            </a:r>
            <a:r>
              <a:rPr lang="pl-PL" dirty="0"/>
              <a:t>obu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Zaproszenia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63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Moja historia inwestowania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Definicja inwestycji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1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Inwestowanie jak każde inne więc dwa zagrożenia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Jak dwa zagrożenia wyglądają w kontekście wieczności?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Eschatologia, czyli biblijne wyjaśnienie końca 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Inwestowanie </a:t>
            </a:r>
            <a:r>
              <a:rPr lang="pl-PL" dirty="0"/>
              <a:t>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2, skarb </a:t>
            </a:r>
            <a:r>
              <a:rPr lang="pl-PL" dirty="0"/>
              <a:t>w niebie sobie </a:t>
            </a:r>
            <a:r>
              <a:rPr lang="pl-PL" dirty="0" smtClean="0"/>
              <a:t>gromadź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Co jest skarbem? Co przetrwa? Uczynki? Kotki? Ziemia? Złoto? Ludzie?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Jak inwestować w ludzi?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 w wieczność </a:t>
            </a:r>
            <a:r>
              <a:rPr lang="mr-IN" dirty="0"/>
              <a:t>–</a:t>
            </a:r>
            <a:r>
              <a:rPr lang="pl-PL" dirty="0"/>
              <a:t> </a:t>
            </a:r>
            <a:r>
              <a:rPr lang="pl-PL" dirty="0" smtClean="0"/>
              <a:t>cz. #3, eliminacja </a:t>
            </a:r>
            <a:r>
              <a:rPr lang="pl-PL" dirty="0"/>
              <a:t>obu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Czy zdołam przeżyć aby odebrać?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Czy będę miał skarb?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Zaproszenia</a:t>
            </a:r>
          </a:p>
        </p:txBody>
      </p:sp>
    </p:spTree>
    <p:extLst>
      <p:ext uri="{BB962C8B-B14F-4D97-AF65-F5344CB8AC3E}">
        <p14:creationId xmlns:p14="http://schemas.microsoft.com/office/powerpoint/2010/main" val="3112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tej chwili prezentacja ta (v 2.3) to składanka po wersji 2.2</a:t>
            </a:r>
            <a:r>
              <a:rPr lang="mr-IN" dirty="0"/>
              <a:t>…</a:t>
            </a:r>
            <a:r>
              <a:rPr lang="pl-PL" dirty="0" smtClean="0"/>
              <a:t>..?????</a:t>
            </a:r>
          </a:p>
          <a:p>
            <a:r>
              <a:rPr lang="pl-PL" dirty="0" smtClean="0"/>
              <a:t>Ten materiał to chaos – ale z niego powinno się wyłonić… </a:t>
            </a:r>
          </a:p>
          <a:p>
            <a:pPr lvl="1"/>
            <a:r>
              <a:rPr lang="pl-PL" dirty="0" smtClean="0"/>
              <a:t>Ewangelizacja podstawowa – nawróć się</a:t>
            </a:r>
          </a:p>
          <a:p>
            <a:pPr lvl="1"/>
            <a:r>
              <a:rPr lang="pl-PL" dirty="0" smtClean="0"/>
              <a:t>Ewangelizacja dla ambitnych – inwestuj w wieczność</a:t>
            </a:r>
          </a:p>
          <a:p>
            <a:pPr lvl="1"/>
            <a:r>
              <a:rPr lang="pl-PL" dirty="0" smtClean="0"/>
              <a:t>Pełne, ambitne nauczanie o nadziei dla uczniów</a:t>
            </a:r>
          </a:p>
          <a:p>
            <a:pPr lvl="1"/>
            <a:r>
              <a:rPr lang="pl-PL" dirty="0" smtClean="0"/>
              <a:t>Wzorzec w PP takich prezentacji – a więc wzorcowe slajdy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Dodatki, slajdy zbędne</a:t>
            </a:r>
            <a:br>
              <a:rPr lang="pl-PL" dirty="0" smtClean="0"/>
            </a:br>
            <a:r>
              <a:rPr lang="pl-PL" dirty="0" smtClean="0"/>
              <a:t>i robocze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91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Slajdy dodatkowe do planu dziejów. Dokończyć!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Wyjątek: czasy </a:t>
            </a:r>
            <a:r>
              <a:rPr lang="pl-PL" altLang="pl-PL" dirty="0" smtClean="0"/>
              <a:t>końca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pochwyceni i męczennicy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6021138" y="3527401"/>
            <a:ext cx="328045" cy="1211996"/>
            <a:chOff x="6021138" y="3527401"/>
            <a:chExt cx="328045" cy="793749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5624264" y="3924276"/>
              <a:ext cx="793748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rot="16200000">
              <a:off x="5830807" y="3870132"/>
              <a:ext cx="68546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rot="16200000">
              <a:off x="6069542" y="3807042"/>
              <a:ext cx="55928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5985464" y="4337057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7030A0"/>
                </a:solidFill>
              </a:rPr>
              <a:t> </a:t>
            </a:r>
            <a:r>
              <a:rPr lang="pl-PL" sz="1200" dirty="0" smtClean="0">
                <a:solidFill>
                  <a:srgbClr val="7030A0"/>
                </a:solidFill>
              </a:rPr>
              <a:t>       Bestia</a:t>
            </a:r>
            <a:endParaRPr lang="pl-PL" sz="1200" dirty="0">
              <a:solidFill>
                <a:srgbClr val="7030A0"/>
              </a:solidFill>
            </a:endParaRPr>
          </a:p>
          <a:p>
            <a:r>
              <a:rPr lang="pl-PL" sz="1200" dirty="0" smtClean="0">
                <a:solidFill>
                  <a:srgbClr val="7030A0"/>
                </a:solidFill>
              </a:rPr>
              <a:t>    Fałszywy prorok</a:t>
            </a:r>
          </a:p>
          <a:p>
            <a:r>
              <a:rPr lang="pl-PL" sz="1200" dirty="0" smtClean="0">
                <a:solidFill>
                  <a:srgbClr val="7030A0"/>
                </a:solidFill>
              </a:rPr>
              <a:t>Antychryst</a:t>
            </a:r>
            <a:endParaRPr lang="pl-PL" sz="1200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 flipH="1">
            <a:off x="6550194" y="2968823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327304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err="1" smtClean="0"/>
              <a:t>ToDo</a:t>
            </a:r>
            <a:r>
              <a:rPr lang="pl-PL" altLang="pl-PL" dirty="0" smtClean="0"/>
              <a:t>: można zrobić slajd o Szatanie w czasach TK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6021138" y="3527401"/>
            <a:ext cx="328045" cy="1211996"/>
            <a:chOff x="6021138" y="3527401"/>
            <a:chExt cx="328045" cy="793749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5624264" y="3924276"/>
              <a:ext cx="793748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rot="16200000">
              <a:off x="5830807" y="3870132"/>
              <a:ext cx="68546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rot="16200000">
              <a:off x="6069542" y="3807042"/>
              <a:ext cx="55928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5985464" y="4337057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7030A0"/>
                </a:solidFill>
              </a:rPr>
              <a:t> </a:t>
            </a:r>
            <a:r>
              <a:rPr lang="pl-PL" sz="1200" dirty="0" smtClean="0">
                <a:solidFill>
                  <a:srgbClr val="7030A0"/>
                </a:solidFill>
              </a:rPr>
              <a:t>       Bestia</a:t>
            </a:r>
            <a:endParaRPr lang="pl-PL" sz="1200" dirty="0">
              <a:solidFill>
                <a:srgbClr val="7030A0"/>
              </a:solidFill>
            </a:endParaRPr>
          </a:p>
          <a:p>
            <a:r>
              <a:rPr lang="pl-PL" sz="1200" dirty="0" smtClean="0">
                <a:solidFill>
                  <a:srgbClr val="7030A0"/>
                </a:solidFill>
              </a:rPr>
              <a:t>    Fałszywy prorok</a:t>
            </a:r>
          </a:p>
          <a:p>
            <a:r>
              <a:rPr lang="pl-PL" sz="1200" dirty="0" smtClean="0">
                <a:solidFill>
                  <a:srgbClr val="7030A0"/>
                </a:solidFill>
              </a:rPr>
              <a:t>Antychryst</a:t>
            </a:r>
            <a:endParaRPr lang="pl-PL" sz="1200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 flipH="1">
            <a:off x="6550194" y="2968823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rot="16200000" flipH="1">
            <a:off x="7766855" y="3935520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16200000" flipH="1">
            <a:off x="8143580" y="4331002"/>
            <a:ext cx="638881" cy="17790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16200000" flipV="1">
            <a:off x="8119776" y="4262790"/>
            <a:ext cx="34960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 rot="16200000" flipH="1">
            <a:off x="7091584" y="3767361"/>
            <a:ext cx="893381" cy="1300101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 rot="16200000" flipH="1">
            <a:off x="6943296" y="3797523"/>
            <a:ext cx="893381" cy="1300101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204494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err="1" smtClean="0"/>
              <a:t>ToDo</a:t>
            </a:r>
            <a:r>
              <a:rPr lang="pl-PL" altLang="pl-PL" dirty="0" smtClean="0"/>
              <a:t>: można zrobić slajd o resztce Izraela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16200000" flipH="1">
            <a:off x="8143580" y="4331002"/>
            <a:ext cx="638881" cy="17790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16200000" flipV="1">
            <a:off x="8119776" y="4262790"/>
            <a:ext cx="34960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5926139" y="3676703"/>
            <a:ext cx="1355725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>
            <a:off x="1911352" y="3555834"/>
            <a:ext cx="1355725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344602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Część #3.</a:t>
            </a:r>
            <a:br>
              <a:rPr lang="pl-PL" dirty="0"/>
            </a:br>
            <a:r>
              <a:rPr lang="pl-PL" dirty="0" smtClean="0"/>
              <a:t>Inwestycje w wieczność.</a:t>
            </a:r>
            <a:br>
              <a:rPr lang="pl-PL" dirty="0" smtClean="0"/>
            </a:br>
            <a:r>
              <a:rPr lang="pl-PL" dirty="0" smtClean="0"/>
              <a:t>Inwestycje</a:t>
            </a:r>
            <a:r>
              <a:rPr lang="pl-PL" dirty="0"/>
              <a:t>, które nie </a:t>
            </a:r>
            <a:r>
              <a:rPr lang="pl-PL" dirty="0" smtClean="0"/>
              <a:t>spłoną.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Materiał ten jest najlepiej opracowany w wykładach </a:t>
            </a:r>
            <a:r>
              <a:rPr lang="mr-IN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inwestycje w wieczność </a:t>
            </a:r>
            <a:r>
              <a:rPr lang="mr-IN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ostatnia wersja, Wrocław październik 2019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Inwestowanie wg </a:t>
            </a:r>
            <a:r>
              <a:rPr lang="pl-PL" dirty="0" err="1"/>
              <a:t>Łk</a:t>
            </a:r>
            <a:r>
              <a:rPr lang="pl-PL" dirty="0"/>
              <a:t> 16.9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baseline="30000" dirty="0"/>
              <a:t>(9)</a:t>
            </a:r>
            <a:r>
              <a:rPr lang="pl-PL" i="1" dirty="0"/>
              <a:t> I ja wam mówię: Czyńcie sobie przyjaciół mamoną niesprawiedliwości, aby gdy się skończy, przyjęli was do wiecznych przybytków. </a:t>
            </a:r>
            <a:r>
              <a:rPr lang="pl-PL" i="1" baseline="30000" dirty="0"/>
              <a:t>(10)</a:t>
            </a:r>
            <a:r>
              <a:rPr lang="pl-PL" i="1" dirty="0"/>
              <a:t> Wierny w najmniejszym i w wielkim jest wierny; a w najmniejszym niesprawiedliwy, jest i w wielkim niesprawiedliwy. </a:t>
            </a:r>
            <a:r>
              <a:rPr lang="pl-PL" i="1" baseline="30000" dirty="0"/>
              <a:t>(11)</a:t>
            </a:r>
            <a:r>
              <a:rPr lang="pl-PL" i="1" dirty="0"/>
              <a:t> Jeśli więc w niesprawiedliwej mamonie nie staliście się wierni, kto wam powierzy prawdziwą wartość? </a:t>
            </a:r>
            <a:r>
              <a:rPr lang="pl-PL" i="1" baseline="30000" dirty="0"/>
              <a:t>(12)</a:t>
            </a:r>
            <a:r>
              <a:rPr lang="pl-PL" i="1" dirty="0"/>
              <a:t> A jeśli w tym, co cudze nie staliście się wierni, kto wam da wasze własne?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Wnioski:</a:t>
            </a:r>
          </a:p>
          <a:p>
            <a:r>
              <a:rPr lang="pl-PL" dirty="0"/>
              <a:t>Używaj kasy tak aby twoi przyjaciele mieli (gdy się skończy) wieczne przybytki i mogli mnie w nich przyjąć.</a:t>
            </a:r>
          </a:p>
          <a:p>
            <a:r>
              <a:rPr lang="pl-PL" dirty="0"/>
              <a:t>Bądź wierny zarządzaniu cudzym aby ktoś dał ci to co twoje własne (dziedzictwo?)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60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Slajdy robocze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22894</TotalTime>
  <Words>641</Words>
  <Application>Microsoft Macintosh PowerPoint</Application>
  <PresentationFormat>Panoramiczny</PresentationFormat>
  <Paragraphs>137</Paragraphs>
  <Slides>16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Calibri</vt:lpstr>
      <vt:lpstr>Mangal</vt:lpstr>
      <vt:lpstr>Verdana</vt:lpstr>
      <vt:lpstr>Arial</vt:lpstr>
      <vt:lpstr>Motyw pakietu Office</vt:lpstr>
      <vt:lpstr>Nadzieja ucznia Jezusa,  czyli  co będzie ze mną po śmierci?</vt:lpstr>
      <vt:lpstr>Dodatki, slajdy zbędne i robocze</vt:lpstr>
      <vt:lpstr>Slajdy dodatkowe do planu dziejów. Dokończyć!</vt:lpstr>
      <vt:lpstr>Wyjątek: czasy końca – pochwyceni i męczennicy</vt:lpstr>
      <vt:lpstr>ToDo: można zrobić slajd o Szatanie w czasach TK</vt:lpstr>
      <vt:lpstr>ToDo: można zrobić slajd o resztce Izraela</vt:lpstr>
      <vt:lpstr>Część #3. Inwestycje w wieczność. Inwestycje, które nie spłoną.</vt:lpstr>
      <vt:lpstr>Inwestowanie wg Łk 16.9</vt:lpstr>
      <vt:lpstr>Slajdy robocze</vt:lpstr>
      <vt:lpstr>Kolory z pliku 2019-10-12 nadzieja 2.4 do pracy  Wszystkie obiekty do zachowania !</vt:lpstr>
      <vt:lpstr>Co będzie ze mną po śmierci? Nadzieja ucznia Jezusa.</vt:lpstr>
      <vt:lpstr>S.D.P - 23 marca 2020 – będzie telewykład</vt:lpstr>
      <vt:lpstr>„Inwestowanie w wieczność” - plan na wystąpienie misyjne u Olka 9 września 2019</vt:lpstr>
      <vt:lpstr>„Inwestycje które nie spłoną” - plan wystąpienia z 2019 roku</vt:lpstr>
      <vt:lpstr>Plan wystąpienia</vt:lpstr>
      <vt:lpstr>Uwaga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422</cp:revision>
  <cp:lastPrinted>2020-03-30T13:06:44Z</cp:lastPrinted>
  <dcterms:created xsi:type="dcterms:W3CDTF">2018-05-18T15:30:11Z</dcterms:created>
  <dcterms:modified xsi:type="dcterms:W3CDTF">2020-03-31T12:54:19Z</dcterms:modified>
</cp:coreProperties>
</file>